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5B9BD5"/>
    <a:srgbClr val="FBD4D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5DA-ABAA-49D2-AF35-854D27C18EDB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B21E-1A1D-40AE-9CFA-4081872D7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5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5DA-ABAA-49D2-AF35-854D27C18EDB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B21E-1A1D-40AE-9CFA-4081872D7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5DA-ABAA-49D2-AF35-854D27C18EDB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B21E-1A1D-40AE-9CFA-4081872D7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80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5DA-ABAA-49D2-AF35-854D27C18EDB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B21E-1A1D-40AE-9CFA-4081872D7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00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5DA-ABAA-49D2-AF35-854D27C18EDB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B21E-1A1D-40AE-9CFA-4081872D7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18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5DA-ABAA-49D2-AF35-854D27C18EDB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B21E-1A1D-40AE-9CFA-4081872D7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5DA-ABAA-49D2-AF35-854D27C18EDB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B21E-1A1D-40AE-9CFA-4081872D7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66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5DA-ABAA-49D2-AF35-854D27C18EDB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B21E-1A1D-40AE-9CFA-4081872D7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44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5DA-ABAA-49D2-AF35-854D27C18EDB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B21E-1A1D-40AE-9CFA-4081872D7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57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5DA-ABAA-49D2-AF35-854D27C18EDB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B21E-1A1D-40AE-9CFA-4081872D7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79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5DA-ABAA-49D2-AF35-854D27C18EDB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B21E-1A1D-40AE-9CFA-4081872D7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52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2C5DA-ABAA-49D2-AF35-854D27C18EDB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FB21E-1A1D-40AE-9CFA-4081872D7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9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グループ化 42"/>
          <p:cNvGrpSpPr/>
          <p:nvPr/>
        </p:nvGrpSpPr>
        <p:grpSpPr>
          <a:xfrm>
            <a:off x="0" y="0"/>
            <a:ext cx="6886126" cy="9906000"/>
            <a:chOff x="0" y="0"/>
            <a:chExt cx="6886126" cy="9906000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86126" cy="5270500"/>
            </a:xfrm>
            <a:prstGeom prst="rect">
              <a:avLst/>
            </a:prstGeom>
          </p:spPr>
        </p:pic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346231"/>
              <a:ext cx="6858000" cy="4559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82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0" y="0"/>
            <a:ext cx="6858000" cy="9906000"/>
            <a:chOff x="0" y="0"/>
            <a:chExt cx="6858000" cy="990600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00" cy="5144214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5125"/>
              <a:ext cx="6858000" cy="2650875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004097"/>
              <a:ext cx="6858000" cy="2157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98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0</Words>
  <Application>Microsoft Office PowerPoint</Application>
  <PresentationFormat>A4 210 x 297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小松﨑　千裕</dc:creator>
  <cp:lastModifiedBy>東京X</cp:lastModifiedBy>
  <cp:revision>41</cp:revision>
  <cp:lastPrinted>2021-06-10T22:30:27Z</cp:lastPrinted>
  <dcterms:created xsi:type="dcterms:W3CDTF">2021-03-05T03:48:57Z</dcterms:created>
  <dcterms:modified xsi:type="dcterms:W3CDTF">2021-06-10T22:31:23Z</dcterms:modified>
</cp:coreProperties>
</file>